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1" r:id="rId3"/>
    <p:sldId id="262" r:id="rId4"/>
    <p:sldId id="258" r:id="rId5"/>
    <p:sldId id="260" r:id="rId6"/>
    <p:sldId id="259" r:id="rId7"/>
    <p:sldId id="257" r:id="rId8"/>
    <p:sldId id="25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9BA40-AF09-4BE8-BA79-308D5B848568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89DE-6455-4CB3-9178-1654273622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9BA40-AF09-4BE8-BA79-308D5B848568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89DE-6455-4CB3-9178-1654273622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9BA40-AF09-4BE8-BA79-308D5B848568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89DE-6455-4CB3-9178-1654273622C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9BA40-AF09-4BE8-BA79-308D5B848568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89DE-6455-4CB3-9178-1654273622C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9BA40-AF09-4BE8-BA79-308D5B848568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89DE-6455-4CB3-9178-1654273622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9BA40-AF09-4BE8-BA79-308D5B848568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89DE-6455-4CB3-9178-1654273622C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9BA40-AF09-4BE8-BA79-308D5B848568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89DE-6455-4CB3-9178-1654273622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9BA40-AF09-4BE8-BA79-308D5B848568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89DE-6455-4CB3-9178-1654273622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9BA40-AF09-4BE8-BA79-308D5B848568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89DE-6455-4CB3-9178-1654273622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9BA40-AF09-4BE8-BA79-308D5B848568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89DE-6455-4CB3-9178-1654273622C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9BA40-AF09-4BE8-BA79-308D5B848568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89DE-6455-4CB3-9178-1654273622C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A69BA40-AF09-4BE8-BA79-308D5B848568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C1789DE-6455-4CB3-9178-1654273622C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780108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Лето 2015</a:t>
            </a:r>
            <a:endParaRPr lang="ru-RU" sz="96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Михальчук\Desktop\Новая группа\s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15292"/>
            <a:ext cx="5688632" cy="439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39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ихальчук\Desktop\фото мл. группа\SDC144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392190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ихальчук\Desktop\фото мл. группа\SDC144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2696"/>
            <a:ext cx="3705876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81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8376" y="3014336"/>
            <a:ext cx="3695185" cy="277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Подвижная игра « Курочка Хохлатка»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3" name="Picture 3" descr="C:\Users\Михальчук\Desktop\фото мл. группа\SDC144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3057804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4020894" cy="348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67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Ребенок  учится общаться со сверстниками. Для детей 3-4 лет характерна игра рядом, т.е. дети играют в одиночку, но приглядываясь к действиям других. Вместе  с тем, они охотно участвуют в совместных шалостях, беготне. К 4 годам объединяются в небольшие группки по2-3 человека.  При возникновении конфликтов в игре (в основном это ссоры из-за игрушек) дети еще не пытаются согласовать свои желания, а прибегают к различным видам давления на партнера – воздействуют на него физически (дерутся, толкают, отнимают игрушку), словесно (Отдай!, Уходи!) или обращаются с жалобой к воспитателю (из благих побуждений – чтобы уточнить усвоенные правила или не из самых благих – показать какой он хороший и правильный).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84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ихальчук\Desktop\фото мл. группа\SDC14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3537393" cy="471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ихальчук\Desktop\фото мл. группа\SDC144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6672"/>
            <a:ext cx="4137924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33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Три года — это возраст, который можно рассматривать как определенный рубеж развития ребенка с момента его рождения. Кризис трех лет завершает период «слияния» с матерью, малыш все больше начинает осознавать собственную «отдельность». Основные потребности в этом возрасте — потребность в общении, уважении и признании. Основной и самый важный для ребенка вид деятельности — игра.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Михальчук\Desktop\фото мл. группа\SDC144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3165816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Михальчук\Desktop\фото мл. группа\SDC144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52936"/>
            <a:ext cx="2524890" cy="336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88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Младший возраст - важнейший период в развитии дошкольника. Именно в это время происходит переход малыша к новым отношениям со взрослыми, сверстниками, с предметным миром.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Малыш  радуется росту  своих возможностей и стремится к самостоятельности, к активному взаимодействию с окружающим миром.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5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692696"/>
            <a:ext cx="6982544" cy="1395586"/>
          </a:xfrm>
        </p:spPr>
        <p:txBody>
          <a:bodyPr>
            <a:no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000" b="1" dirty="0" smtClean="0">
                <a:solidFill>
                  <a:srgbClr val="002060"/>
                </a:solidFill>
              </a:rPr>
              <a:t>Чтобы сделать ребенка умным и рассудительным, сделайте его крепким и здоровым: пусть он работает, действует, бегает, кричит, пусть он находится в постоянном движении!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Жан-Жак Руссо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6146" name="Picture 2" descr="C:\Users\Михальчук\Desktop\фото мл. группа\SDC144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48880"/>
            <a:ext cx="2949792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Михальчук\Desktop\фото мл. группа\SDC144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16872"/>
            <a:ext cx="2895786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2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103</TotalTime>
  <Words>180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Лето 2015</vt:lpstr>
      <vt:lpstr>Презентация PowerPoint</vt:lpstr>
      <vt:lpstr>Подвижная игра « Курочка Хохлатка»</vt:lpstr>
      <vt:lpstr>Презентация PowerPoint</vt:lpstr>
      <vt:lpstr>Презентация PowerPoint</vt:lpstr>
      <vt:lpstr>   Три года — это возраст, который можно рассматривать как определенный рубеж развития ребенка с момента его рождения. Кризис трех лет завершает период «слияния» с матерью, малыш все больше начинает осознавать собственную «отдельность». Основные потребности в этом возрасте — потребность в общении, уважении и признании. Основной и самый важный для ребенка вид деятельности — игра. </vt:lpstr>
      <vt:lpstr>Презентация PowerPoint</vt:lpstr>
      <vt:lpstr> Чтобы сделать ребенка умным и рассудительным, сделайте его крепким и здоровым: пусть он работает, действует, бегает, кричит, пусть он находится в постоянном движении! Жан-Жак Руссо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целом, в трехлетка  жизнерадостен и активен, его глаза с неиссякаемым любопытством вглядываются в мир, а сердце и ум открыты для добрых дел и поступков.    Чтобы сделать ребенка умным и рассудительным, сделайте его крепким и здоровым: пусть он работает, действует, бегает, кричит, пусть он находится в постоянном движении! Жан-Жак Руссо</dc:title>
  <dc:creator>Михальчук</dc:creator>
  <cp:lastModifiedBy>Михальчук</cp:lastModifiedBy>
  <cp:revision>8</cp:revision>
  <dcterms:created xsi:type="dcterms:W3CDTF">2015-08-30T15:10:17Z</dcterms:created>
  <dcterms:modified xsi:type="dcterms:W3CDTF">2015-08-31T02:59:32Z</dcterms:modified>
</cp:coreProperties>
</file>